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1" r:id="rId3"/>
    <p:sldId id="262" r:id="rId4"/>
    <p:sldId id="259" r:id="rId5"/>
    <p:sldId id="272" r:id="rId6"/>
    <p:sldId id="263" r:id="rId7"/>
    <p:sldId id="257" r:id="rId8"/>
    <p:sldId id="267" r:id="rId9"/>
    <p:sldId id="258" r:id="rId10"/>
    <p:sldId id="264" r:id="rId11"/>
    <p:sldId id="265" r:id="rId12"/>
    <p:sldId id="276" r:id="rId13"/>
    <p:sldId id="266" r:id="rId14"/>
    <p:sldId id="275" r:id="rId15"/>
    <p:sldId id="278" r:id="rId16"/>
    <p:sldId id="277" r:id="rId17"/>
    <p:sldId id="270" r:id="rId18"/>
    <p:sldId id="273" r:id="rId19"/>
    <p:sldId id="274" r:id="rId20"/>
    <p:sldId id="269" r:id="rId21"/>
    <p:sldId id="271" r:id="rId22"/>
    <p:sldId id="26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0104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17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2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gif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538872"/>
            <a:ext cx="10363198" cy="1470025"/>
          </a:xfrm>
        </p:spPr>
        <p:txBody>
          <a:bodyPr/>
          <a:p>
            <a:pPr>
              <a:defRPr/>
            </a:pPr>
            <a:r>
              <a:rPr lang="en-US" altLang="ko-KR"/>
              <a:t>Project-S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PunkVenture, PunkRoad, SteamRoad, Punkleader,</a:t>
            </a:r>
            <a:r>
              <a:rPr lang="ko-KR" altLang="en-US"/>
              <a:t> </a:t>
            </a:r>
            <a:r>
              <a:rPr lang="en-US" altLang="ko-KR"/>
              <a:t>Steamhero</a:t>
            </a:r>
            <a:endParaRPr lang="en-US" altLang="ko-KR"/>
          </a:p>
        </p:txBody>
      </p:sp>
      <p:sp>
        <p:nvSpPr>
          <p:cNvPr id="4" name="제목 1"/>
          <p:cNvSpPr>
            <a:spLocks noGrp="1"/>
          </p:cNvSpPr>
          <p:nvPr/>
        </p:nvSpPr>
        <p:spPr>
          <a:xfrm>
            <a:off x="914400" y="3429000"/>
            <a:ext cx="10363198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팀 이름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1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특성 디자인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2067928"/>
            <a:ext cx="6079456" cy="272214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8818" y="2058014"/>
            <a:ext cx="4399546" cy="27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맵 컨셉 및 디자인 진행 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835" y="1969085"/>
            <a:ext cx="11504192" cy="3192463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진행도에 따른 맵 변화 </a:t>
            </a:r>
            <a:r>
              <a:rPr lang="en-US" altLang="ko-KR"/>
              <a:t>:</a:t>
            </a:r>
            <a:r>
              <a:rPr lang="ko-KR" altLang="en-US"/>
              <a:t> 상류층 도시 마을</a:t>
            </a:r>
            <a:r>
              <a:rPr lang="en-US" altLang="ko-KR"/>
              <a:t>-</a:t>
            </a:r>
            <a:r>
              <a:rPr lang="ko-KR" altLang="en-US"/>
              <a:t>숲</a:t>
            </a:r>
            <a:r>
              <a:rPr lang="en-US" altLang="ko-KR"/>
              <a:t>-</a:t>
            </a:r>
            <a:r>
              <a:rPr lang="ko-KR" altLang="en-US"/>
              <a:t>실험실 입구</a:t>
            </a:r>
            <a:r>
              <a:rPr lang="en-US" altLang="ko-KR"/>
              <a:t>-</a:t>
            </a:r>
            <a:r>
              <a:rPr lang="ko-KR" altLang="en-US"/>
              <a:t>점점 지하로 내려갈수록 어두워짐</a:t>
            </a:r>
            <a:r>
              <a:rPr lang="en-US" altLang="ko-KR"/>
              <a:t>-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자료 </a:t>
            </a:r>
            <a:r>
              <a:rPr lang="en-US" altLang="ko-KR"/>
              <a:t>:</a:t>
            </a:r>
            <a:r>
              <a:rPr lang="ko-KR" altLang="en-US"/>
              <a:t> 아케인 자운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5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공용 특성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장전시간 감소                  </a:t>
            </a:r>
            <a:r>
              <a:rPr lang="en-US" altLang="ko-KR"/>
              <a:t>8.</a:t>
            </a:r>
            <a:r>
              <a:rPr lang="ko-KR" altLang="en-US"/>
              <a:t> 이중 공격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공격속도 증가                  </a:t>
            </a:r>
            <a:r>
              <a:rPr lang="en-US" altLang="ko-KR"/>
              <a:t>9.</a:t>
            </a:r>
            <a:r>
              <a:rPr lang="ko-KR" altLang="en-US"/>
              <a:t> 생명력 흡수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장탄수 증가                      </a:t>
            </a:r>
            <a:r>
              <a:rPr lang="en-US" altLang="ko-KR"/>
              <a:t>10.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데미지 증가                      </a:t>
            </a:r>
            <a:r>
              <a:rPr lang="en-US" altLang="ko-KR"/>
              <a:t>11.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사거리 증가                      </a:t>
            </a:r>
            <a:r>
              <a:rPr lang="en-US" altLang="ko-KR"/>
              <a:t>12.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시야 증가                           </a:t>
            </a:r>
            <a:r>
              <a:rPr lang="en-US" altLang="ko-KR"/>
              <a:t>13.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이동 이동속도 증가        </a:t>
            </a:r>
            <a:r>
              <a:rPr lang="en-US" altLang="ko-KR"/>
              <a:t>14.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87172" y="1417638"/>
            <a:ext cx="2795224" cy="49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시대적 배경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026611"/>
            <a:ext cx="10972798" cy="552065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/>
              <a:t>첫번째 </a:t>
            </a:r>
            <a:r>
              <a:rPr lang="en-US" altLang="ko-KR"/>
              <a:t>:</a:t>
            </a:r>
            <a:r>
              <a:rPr lang="ko-KR" altLang="en-US"/>
              <a:t> 스팀펑크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일반적인 무기는 과부화는 없지만 과부화 무기보단 약함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총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대검  </a:t>
            </a:r>
            <a:r>
              <a:rPr lang="en-US" altLang="ko-KR"/>
              <a:t>/</a:t>
            </a:r>
            <a:r>
              <a:rPr lang="ko-KR" altLang="en-US"/>
              <a:t>  공학총</a:t>
            </a:r>
            <a:r>
              <a:rPr lang="en-US" altLang="ko-KR"/>
              <a:t>,</a:t>
            </a:r>
            <a:r>
              <a:rPr lang="ko-KR" altLang="en-US"/>
              <a:t> 에너지 소드</a:t>
            </a:r>
            <a:r>
              <a:rPr lang="en-US" altLang="ko-KR"/>
              <a:t>,</a:t>
            </a:r>
            <a:r>
              <a:rPr lang="ko-KR" altLang="en-US"/>
              <a:t>  스태프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차별점 </a:t>
            </a:r>
            <a:r>
              <a:rPr lang="en-US" altLang="ko-KR"/>
              <a:t>:</a:t>
            </a:r>
            <a:r>
              <a:rPr lang="ko-KR" altLang="en-US"/>
              <a:t> 기계와 결합된 무기들을 사용</a:t>
            </a:r>
            <a:r>
              <a:rPr lang="en-US" altLang="ko-KR"/>
              <a:t>,</a:t>
            </a:r>
            <a:r>
              <a:rPr lang="ko-KR" altLang="en-US"/>
              <a:t> 맵에서 기계의 부품마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다 스킬 또는 공격이 달라짐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과부화 시스템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몬스터 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기어</a:t>
            </a:r>
            <a:r>
              <a:rPr lang="en-US" altLang="ko-KR"/>
              <a:t>,</a:t>
            </a:r>
            <a:r>
              <a:rPr lang="ko-KR" altLang="en-US"/>
              <a:t> 증기</a:t>
            </a:r>
            <a:r>
              <a:rPr lang="en-US" altLang="ko-KR"/>
              <a:t>,</a:t>
            </a:r>
            <a:r>
              <a:rPr lang="ko-KR" altLang="en-US"/>
              <a:t> 화염</a:t>
            </a:r>
            <a:r>
              <a:rPr lang="en-US" altLang="ko-KR"/>
              <a:t>,</a:t>
            </a:r>
            <a:r>
              <a:rPr lang="ko-KR" altLang="en-US"/>
              <a:t> 전기</a:t>
            </a:r>
            <a:r>
              <a:rPr lang="en-US" altLang="ko-KR"/>
              <a:t>,</a:t>
            </a:r>
            <a:r>
              <a:rPr lang="ko-KR" altLang="en-US"/>
              <a:t> 금속</a:t>
            </a:r>
            <a:r>
              <a:rPr lang="en-US" altLang="ko-KR"/>
              <a:t>,</a:t>
            </a:r>
            <a:r>
              <a:rPr lang="ko-KR" altLang="en-US"/>
              <a:t> 기계</a:t>
            </a:r>
            <a:r>
              <a:rPr lang="en-US" altLang="ko-KR"/>
              <a:t>,</a:t>
            </a:r>
            <a:r>
              <a:rPr lang="ko-KR" altLang="en-US"/>
              <a:t> 코어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곤충형</a:t>
            </a:r>
            <a:r>
              <a:rPr lang="en-US" altLang="ko-KR"/>
              <a:t>,</a:t>
            </a:r>
            <a:r>
              <a:rPr lang="ko-KR" altLang="en-US"/>
              <a:t> 로봇</a:t>
            </a:r>
            <a:r>
              <a:rPr lang="en-US" altLang="ko-KR"/>
              <a:t>,</a:t>
            </a:r>
            <a:r>
              <a:rPr lang="ko-KR" altLang="en-US"/>
              <a:t> 인간형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4684" y="595480"/>
            <a:ext cx="2536754" cy="358942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9437" y="2594852"/>
            <a:ext cx="1704747" cy="317834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04684" y="4397794"/>
            <a:ext cx="1750828" cy="18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첫번째 보스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625" y="1600200"/>
            <a:ext cx="11343772" cy="4525963"/>
          </a:xfrm>
        </p:spPr>
        <p:txBody>
          <a:bodyPr/>
          <a:p>
            <a:pPr marL="0" indent="0">
              <a:buNone/>
              <a:defRPr/>
            </a:pPr>
            <a:r>
              <a:rPr lang="ko-KR" altLang="en-US"/>
              <a:t>패턴 </a:t>
            </a:r>
            <a:r>
              <a:rPr lang="en-US" altLang="ko-KR"/>
              <a:t>:</a:t>
            </a:r>
            <a:r>
              <a:rPr lang="ko-KR" altLang="en-US"/>
              <a:t> 레이저</a:t>
            </a:r>
            <a:r>
              <a:rPr lang="en-US" altLang="ko-KR"/>
              <a:t>,</a:t>
            </a:r>
            <a:r>
              <a:rPr lang="ko-KR" altLang="en-US"/>
              <a:t> 벽타기</a:t>
            </a:r>
            <a:r>
              <a:rPr lang="en-US" altLang="ko-KR"/>
              <a:t>,</a:t>
            </a:r>
            <a:r>
              <a:rPr lang="ko-KR" altLang="en-US"/>
              <a:t> 레킹볼</a:t>
            </a:r>
            <a:r>
              <a:rPr lang="en-US" altLang="ko-KR"/>
              <a:t>,</a:t>
            </a:r>
            <a:r>
              <a:rPr lang="ko-KR" altLang="en-US"/>
              <a:t> 앞발로 방패 형태를 만들어 방어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8625" y="2812465"/>
            <a:ext cx="4418263" cy="33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애니메이션 프레임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p>
            <a:pPr>
              <a:defRPr/>
            </a:pPr>
            <a:r>
              <a:rPr lang="ko-KR" altLang="en-US"/>
              <a:t>공격 1 - 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2 - 7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공격 3 - 6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공중 공격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방어 - 6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실행 - 16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유휴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워크 - 12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대시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던지기 - 7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특수공격  - 14프레임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Hurt  - 4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사망  - 10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점프 - 9 프레임 </a:t>
            </a:r>
            <a:endParaRPr lang="ko-KR" altLang="en-US"/>
          </a:p>
          <a:p>
            <a:pPr>
              <a:defRPr/>
            </a:pPr>
            <a:r>
              <a:rPr lang="ko-KR" altLang="en-US"/>
              <a:t>벽 점프 - 3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접촉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벽 슬라이드 - 3개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등반 - 8 프레임</a:t>
            </a:r>
            <a:endParaRPr lang="ko-KR" altLang="en-US"/>
          </a:p>
          <a:p>
            <a:pPr>
              <a:defRPr/>
            </a:pPr>
            <a:r>
              <a:rPr lang="ko-KR" altLang="en-US"/>
              <a:t>힐링 - 15 프레임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과부화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700463"/>
            <a:ext cx="10972798" cy="4525963"/>
          </a:xfrm>
        </p:spPr>
        <p:txBody>
          <a:bodyPr>
            <a:normAutofit fontScale="47500" lnSpcReduction="20000"/>
          </a:bodyPr>
          <a:p>
            <a:pPr marL="0" indent="0">
              <a:buNone/>
              <a:defRPr/>
            </a:pPr>
            <a:r>
              <a:rPr lang="ko-KR" altLang="en-US"/>
              <a:t>원거리 무기 </a:t>
            </a:r>
            <a:r>
              <a:rPr lang="en-US" altLang="ko-KR"/>
              <a:t>(</a:t>
            </a:r>
            <a:r>
              <a:rPr lang="ko-KR" altLang="en-US"/>
              <a:t>총기</a:t>
            </a:r>
            <a:r>
              <a:rPr lang="en-US" altLang="ko-KR"/>
              <a:t>(</a:t>
            </a:r>
            <a:r>
              <a:rPr lang="ko-KR" altLang="en-US"/>
              <a:t>리볼버</a:t>
            </a:r>
            <a:r>
              <a:rPr lang="en-US" altLang="ko-KR"/>
              <a:t>),</a:t>
            </a:r>
            <a:r>
              <a:rPr lang="ko-KR" altLang="en-US"/>
              <a:t> 스태프</a:t>
            </a:r>
            <a:r>
              <a:rPr lang="en-US" altLang="ko-KR"/>
              <a:t>,</a:t>
            </a:r>
            <a:r>
              <a:rPr lang="ko-KR" altLang="en-US"/>
              <a:t> 활</a:t>
            </a:r>
            <a:r>
              <a:rPr lang="en-US" altLang="ko-KR"/>
              <a:t>,</a:t>
            </a:r>
            <a:r>
              <a:rPr lang="ko-KR" altLang="en-US"/>
              <a:t> 석궁</a:t>
            </a:r>
            <a:r>
              <a:rPr lang="en-US" altLang="ko-KR"/>
              <a:t>,</a:t>
            </a:r>
            <a:r>
              <a:rPr lang="ko-KR" altLang="en-US"/>
              <a:t> 증기 소총</a:t>
            </a:r>
            <a:r>
              <a:rPr lang="en-US" altLang="ko-KR"/>
              <a:t>,</a:t>
            </a:r>
            <a:r>
              <a:rPr lang="ko-KR" altLang="en-US"/>
              <a:t> 캐논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총기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무기 사용시 재장전을 하지 않지만 일정량 탄약을 소모하면 재장전해야됨</a:t>
            </a:r>
            <a:r>
              <a:rPr lang="en-US" altLang="ko-KR"/>
              <a:t>(</a:t>
            </a:r>
            <a:r>
              <a:rPr lang="ko-KR" altLang="en-US"/>
              <a:t>에이펙스 </a:t>
            </a:r>
            <a:r>
              <a:rPr lang="en-US" altLang="ko-KR"/>
              <a:t>L-Star</a:t>
            </a:r>
            <a:r>
              <a:rPr lang="ko-KR" altLang="en-US"/>
              <a:t> 참고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: 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근접 무기</a:t>
            </a:r>
            <a:r>
              <a:rPr lang="en-US" altLang="ko-KR"/>
              <a:t> (</a:t>
            </a:r>
            <a:r>
              <a:rPr lang="ko-KR" altLang="en-US"/>
              <a:t>대검</a:t>
            </a:r>
            <a:r>
              <a:rPr lang="en-US" altLang="ko-KR"/>
              <a:t>(</a:t>
            </a:r>
            <a:r>
              <a:rPr lang="ko-KR" altLang="en-US"/>
              <a:t>검이 전기톱날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단검</a:t>
            </a:r>
            <a:r>
              <a:rPr lang="en-US" altLang="ko-KR"/>
              <a:t>,</a:t>
            </a:r>
            <a:r>
              <a:rPr lang="ko-KR" altLang="en-US"/>
              <a:t> 전기톱</a:t>
            </a:r>
            <a:r>
              <a:rPr lang="en-US" altLang="ko-KR"/>
              <a:t>,</a:t>
            </a:r>
            <a:r>
              <a:rPr lang="ko-KR" altLang="en-US"/>
              <a:t> 낫</a:t>
            </a:r>
            <a:r>
              <a:rPr lang="en-US" altLang="ko-KR"/>
              <a:t>,</a:t>
            </a:r>
            <a:r>
              <a:rPr lang="ko-KR" altLang="en-US"/>
              <a:t> 망치</a:t>
            </a:r>
            <a:r>
              <a:rPr lang="en-US" altLang="ko-KR"/>
              <a:t>,</a:t>
            </a:r>
            <a:r>
              <a:rPr lang="ko-KR" altLang="en-US"/>
              <a:t> 빠루</a:t>
            </a:r>
            <a:r>
              <a:rPr lang="en-US" altLang="ko-KR"/>
              <a:t>,</a:t>
            </a:r>
            <a:r>
              <a:rPr lang="ko-KR" altLang="en-US"/>
              <a:t> 화염방사기</a:t>
            </a:r>
            <a:r>
              <a:rPr lang="en-US" altLang="ko-KR"/>
              <a:t>,</a:t>
            </a:r>
            <a:r>
              <a:rPr lang="ko-KR" altLang="en-US"/>
              <a:t> 탑승 무기 </a:t>
            </a:r>
            <a:r>
              <a:rPr lang="en-US" altLang="ko-KR"/>
              <a:t>(</a:t>
            </a:r>
            <a:r>
              <a:rPr lang="ko-KR" altLang="en-US"/>
              <a:t>골리앗</a:t>
            </a:r>
            <a:r>
              <a:rPr lang="en-US" altLang="ko-KR"/>
              <a:t>),</a:t>
            </a:r>
            <a:r>
              <a:rPr lang="ko-KR" altLang="en-US"/>
              <a:t> 쇠파이프 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무기 사용 시 근접공격 </a:t>
            </a:r>
            <a:r>
              <a:rPr lang="en-US" altLang="ko-KR"/>
              <a:t>5</a:t>
            </a:r>
            <a:r>
              <a:rPr lang="ko-KR" altLang="en-US"/>
              <a:t>회 중첩 시 과부화 상태가 되어 근접공격시 전격으로 공격이 전파 됨 </a:t>
            </a:r>
            <a:r>
              <a:rPr lang="en-US" altLang="ko-KR"/>
              <a:t>(</a:t>
            </a:r>
            <a:r>
              <a:rPr lang="ko-KR" altLang="en-US"/>
              <a:t>예 </a:t>
            </a:r>
            <a:r>
              <a:rPr lang="en-US" altLang="ko-KR"/>
              <a:t>:</a:t>
            </a:r>
            <a:r>
              <a:rPr lang="ko-KR" altLang="en-US"/>
              <a:t> 롤 제리 궁극기</a:t>
            </a:r>
            <a:r>
              <a:rPr lang="en-US" altLang="ko-KR"/>
              <a:t>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 과부화 상태 활성화 시 전격으로 생성된 검이 적들을 향해 날아감 </a:t>
            </a:r>
            <a:r>
              <a:rPr lang="en-US" altLang="ko-KR"/>
              <a:t>(</a:t>
            </a:r>
            <a:r>
              <a:rPr lang="ko-KR" altLang="en-US"/>
              <a:t> 예 </a:t>
            </a:r>
            <a:r>
              <a:rPr lang="en-US" altLang="ko-KR"/>
              <a:t>:</a:t>
            </a:r>
            <a:r>
              <a:rPr lang="ko-KR" altLang="en-US"/>
              <a:t> 메이플 아델 스킬 참고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기본 공격시 점점 범위가 넓어지고</a:t>
            </a:r>
            <a:r>
              <a:rPr lang="en-US" altLang="ko-KR"/>
              <a:t>(</a:t>
            </a:r>
            <a:r>
              <a:rPr lang="ko-KR" altLang="en-US"/>
              <a:t>최대범위 설정</a:t>
            </a:r>
            <a:r>
              <a:rPr lang="en-US" altLang="ko-KR"/>
              <a:t>)</a:t>
            </a:r>
            <a:r>
              <a:rPr lang="ko-KR" altLang="en-US"/>
              <a:t> 최대치로 넓어지면 과부화 상태가 되며</a:t>
            </a:r>
            <a:r>
              <a:rPr lang="en-US" altLang="ko-KR"/>
              <a:t>,</a:t>
            </a:r>
            <a:r>
              <a:rPr lang="ko-KR" altLang="en-US"/>
              <a:t> 추가 데미지가 들어감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4</a:t>
            </a:r>
            <a:r>
              <a:rPr lang="ko-KR" altLang="en-US"/>
              <a:t> </a:t>
            </a:r>
            <a:r>
              <a:rPr lang="en-US" altLang="ko-KR"/>
              <a:t>:  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17143" y="301294"/>
            <a:ext cx="2185182" cy="11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7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과부화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232" y="1710489"/>
            <a:ext cx="10972798" cy="4525963"/>
          </a:xfrm>
        </p:spPr>
        <p:txBody>
          <a:bodyPr>
            <a:normAutofit fontScale="47500" lnSpcReduction="20000"/>
          </a:bodyPr>
          <a:p>
            <a:pPr marL="0" indent="0">
              <a:buNone/>
              <a:defRPr/>
            </a:pPr>
            <a:r>
              <a:rPr lang="ko-KR" altLang="en-US"/>
              <a:t>원거리 무기 </a:t>
            </a:r>
            <a:r>
              <a:rPr lang="en-US" altLang="ko-KR"/>
              <a:t>(</a:t>
            </a:r>
            <a:r>
              <a:rPr lang="ko-KR" altLang="en-US"/>
              <a:t>리볼버 </a:t>
            </a:r>
            <a:r>
              <a:rPr lang="en-US" altLang="ko-KR"/>
              <a:t>,</a:t>
            </a:r>
            <a:r>
              <a:rPr lang="ko-KR" altLang="en-US"/>
              <a:t> 스나이퍼</a:t>
            </a:r>
            <a:r>
              <a:rPr lang="en-US" altLang="ko-KR"/>
              <a:t>,</a:t>
            </a:r>
            <a:r>
              <a:rPr lang="ko-KR" altLang="en-US"/>
              <a:t> 활</a:t>
            </a:r>
            <a:r>
              <a:rPr lang="en-US" altLang="ko-KR"/>
              <a:t>)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기본 권총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모델 </a:t>
            </a:r>
            <a:r>
              <a:rPr lang="en-US" altLang="ko-KR"/>
              <a:t>:</a:t>
            </a:r>
            <a:r>
              <a:rPr lang="ko-KR" altLang="en-US"/>
              <a:t> 고스트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리볼버 </a:t>
            </a:r>
            <a:r>
              <a:rPr lang="en-US" altLang="ko-KR"/>
              <a:t>6</a:t>
            </a:r>
            <a:r>
              <a:rPr lang="ko-KR" altLang="en-US"/>
              <a:t>발 </a:t>
            </a:r>
            <a:r>
              <a:rPr lang="en-US" altLang="ko-KR"/>
              <a:t>:</a:t>
            </a:r>
            <a:r>
              <a:rPr lang="ko-KR" altLang="en-US"/>
              <a:t>  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스나이퍼 </a:t>
            </a:r>
            <a:r>
              <a:rPr lang="en-US" altLang="ko-KR"/>
              <a:t>5</a:t>
            </a:r>
            <a:r>
              <a:rPr lang="ko-KR" altLang="en-US"/>
              <a:t>발 </a:t>
            </a:r>
            <a:r>
              <a:rPr lang="en-US" altLang="ko-KR"/>
              <a:t>: </a:t>
            </a:r>
            <a:r>
              <a:rPr lang="ko-KR" altLang="en-US"/>
              <a:t>관통</a:t>
            </a:r>
            <a:r>
              <a:rPr lang="en-US" altLang="ko-KR"/>
              <a:t>,</a:t>
            </a:r>
            <a:r>
              <a:rPr lang="ko-KR" altLang="en-US"/>
              <a:t> 데미지가 높음</a:t>
            </a:r>
            <a:r>
              <a:rPr lang="en-US" altLang="ko-KR"/>
              <a:t>,</a:t>
            </a:r>
            <a:r>
              <a:rPr lang="ko-KR" altLang="en-US"/>
              <a:t> 장전시간이 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3</a:t>
            </a:r>
            <a:r>
              <a:rPr lang="ko-KR" altLang="en-US"/>
              <a:t> 활 </a:t>
            </a:r>
            <a:r>
              <a:rPr lang="en-US" altLang="ko-KR"/>
              <a:t>:</a:t>
            </a: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근접 무기 </a:t>
            </a:r>
            <a:r>
              <a:rPr lang="en-US" altLang="ko-KR"/>
              <a:t>(</a:t>
            </a:r>
            <a:r>
              <a:rPr lang="ko-KR" altLang="en-US"/>
              <a:t>대검</a:t>
            </a:r>
            <a:r>
              <a:rPr lang="en-US" altLang="ko-KR"/>
              <a:t>(</a:t>
            </a:r>
            <a:r>
              <a:rPr lang="ko-KR" altLang="en-US"/>
              <a:t>검이 전기톱날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망치</a:t>
            </a:r>
            <a:r>
              <a:rPr lang="en-US" altLang="ko-KR"/>
              <a:t>,</a:t>
            </a:r>
            <a:r>
              <a:rPr lang="ko-KR" altLang="en-US"/>
              <a:t>  화염방사기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렌치 </a:t>
            </a:r>
            <a:r>
              <a:rPr lang="en-US" altLang="ko-KR"/>
              <a:t>:</a:t>
            </a:r>
            <a:r>
              <a:rPr lang="ko-KR" altLang="en-US"/>
              <a:t> 기본 무기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1</a:t>
            </a:r>
            <a:r>
              <a:rPr lang="ko-KR" altLang="en-US"/>
              <a:t> 대검 </a:t>
            </a:r>
            <a:r>
              <a:rPr lang="en-US" altLang="ko-KR"/>
              <a:t>:</a:t>
            </a:r>
            <a:r>
              <a:rPr lang="ko-KR" altLang="en-US"/>
              <a:t>  때릴 때 전격이 전이됨 </a:t>
            </a:r>
            <a:r>
              <a:rPr lang="en-US" altLang="ko-KR"/>
              <a:t>(</a:t>
            </a:r>
            <a:r>
              <a:rPr lang="ko-KR" altLang="en-US"/>
              <a:t>스태틱의 단검</a:t>
            </a:r>
            <a:r>
              <a:rPr lang="en-US" altLang="ko-KR"/>
              <a:t>)</a:t>
            </a:r>
            <a:r>
              <a:rPr lang="ko-KR" altLang="en-US"/>
              <a:t> 경직 </a:t>
            </a:r>
            <a:r>
              <a:rPr lang="en-US" altLang="ko-KR"/>
              <a:t>(</a:t>
            </a:r>
            <a:r>
              <a:rPr lang="ko-KR" altLang="en-US"/>
              <a:t>동물형 몬스터에게 추가데미지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2</a:t>
            </a:r>
            <a:r>
              <a:rPr lang="ko-KR" altLang="en-US"/>
              <a:t> 망치 </a:t>
            </a:r>
            <a:r>
              <a:rPr lang="en-US" altLang="ko-KR"/>
              <a:t>:</a:t>
            </a:r>
            <a:r>
              <a:rPr lang="ko-KR" altLang="en-US"/>
              <a:t>  밀쳐냄</a:t>
            </a:r>
            <a:r>
              <a:rPr lang="en-US" altLang="ko-KR"/>
              <a:t>,</a:t>
            </a:r>
            <a:r>
              <a:rPr lang="ko-KR" altLang="en-US"/>
              <a:t> 기절</a:t>
            </a:r>
            <a:r>
              <a:rPr lang="en-US" altLang="ko-KR"/>
              <a:t>,</a:t>
            </a:r>
            <a:r>
              <a:rPr lang="ko-KR" altLang="en-US"/>
              <a:t> 한방 딜 </a:t>
            </a:r>
            <a:r>
              <a:rPr lang="en-US" altLang="ko-KR"/>
              <a:t>(</a:t>
            </a:r>
            <a:r>
              <a:rPr lang="ko-KR" altLang="en-US"/>
              <a:t>안드로이드 몬스터에게 추가 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특성 </a:t>
            </a:r>
            <a:r>
              <a:rPr lang="en-US" altLang="ko-KR"/>
              <a:t>3</a:t>
            </a:r>
            <a:r>
              <a:rPr lang="ko-KR" altLang="en-US"/>
              <a:t> 화염방사기 </a:t>
            </a:r>
            <a:r>
              <a:rPr lang="en-US" altLang="ko-KR"/>
              <a:t>:</a:t>
            </a:r>
            <a:r>
              <a:rPr lang="ko-KR" altLang="en-US"/>
              <a:t>  도트데미지 </a:t>
            </a:r>
            <a:r>
              <a:rPr lang="en-US" altLang="ko-KR"/>
              <a:t>(</a:t>
            </a:r>
            <a:r>
              <a:rPr lang="ko-KR" altLang="en-US"/>
              <a:t>식물형 몬스터에게 추가 데미지</a:t>
            </a:r>
            <a:r>
              <a:rPr lang="en-US" altLang="ko-KR"/>
              <a:t>)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17143" y="301294"/>
            <a:ext cx="2185182" cy="11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디버프 시스템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우리게임의 모티브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210" y="1991226"/>
            <a:ext cx="4764502" cy="4525963"/>
          </a:xfrm>
        </p:spPr>
        <p:txBody>
          <a:bodyPr/>
          <a:p>
            <a:pPr>
              <a:defRPr/>
            </a:pPr>
            <a:r>
              <a:rPr lang="ko-KR" altLang="en-US"/>
              <a:t>게임 이름 </a:t>
            </a:r>
            <a:r>
              <a:rPr lang="en-US" altLang="ko-KR"/>
              <a:t>:</a:t>
            </a:r>
            <a:r>
              <a:rPr lang="ko-KR" altLang="en-US"/>
              <a:t> 카타나 제로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그래픽 </a:t>
            </a:r>
            <a:r>
              <a:rPr lang="en-US" altLang="ko-KR"/>
              <a:t>:</a:t>
            </a:r>
            <a:r>
              <a:rPr lang="ko-KR" altLang="en-US"/>
              <a:t> 도트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장르 </a:t>
            </a:r>
            <a:r>
              <a:rPr lang="en-US" altLang="ko-KR"/>
              <a:t>:</a:t>
            </a:r>
            <a:r>
              <a:rPr lang="ko-KR" altLang="en-US"/>
              <a:t> 느와르 액션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6293" y="1991226"/>
            <a:ext cx="6136104" cy="30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패턴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연출 </a:t>
            </a:r>
            <a:r>
              <a:rPr lang="en-US" altLang="ko-KR"/>
              <a:t>:</a:t>
            </a:r>
            <a:r>
              <a:rPr lang="ko-KR" altLang="en-US"/>
              <a:t>  화면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보스에게 처형 시 아래에 있는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키를 맞출수록 화면이 깨지는 연출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986" y="1600200"/>
            <a:ext cx="4728411" cy="212870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3986" y="4294312"/>
            <a:ext cx="3905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앞 스테이지에서 나왔던 잡몹들 소환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스테이지에 있는 지형지물을 활용하여 공격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특정 패턴을 파훼하기 위한 기믹 추가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2045" y="4862168"/>
            <a:ext cx="3905250" cy="12192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8849" y="3429000"/>
            <a:ext cx="3315459" cy="26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6798" y="2181726"/>
            <a:ext cx="1925945" cy="535489"/>
          </a:xfrm>
        </p:spPr>
        <p:txBody>
          <a:bodyPr>
            <a:normAutofit fontScale="92500" lnSpcReduction="10000"/>
          </a:bodyPr>
          <a:p>
            <a:pPr>
              <a:defRPr/>
            </a:pPr>
            <a:r>
              <a:rPr lang="ko-KR" altLang="en-US"/>
              <a:t>시작 맵 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999" y="190497"/>
            <a:ext cx="3297545" cy="1854869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1393" y="190497"/>
            <a:ext cx="3288631" cy="1852595"/>
          </a:xfrm>
          <a:prstGeom prst="rect">
            <a:avLst/>
          </a:prstGeom>
        </p:spPr>
      </p:pic>
      <p:sp>
        <p:nvSpPr>
          <p:cNvPr id="6" name="내용 개체 틀 2"/>
          <p:cNvSpPr/>
          <p:nvPr/>
        </p:nvSpPr>
        <p:spPr>
          <a:xfrm>
            <a:off x="5022735" y="2181726"/>
            <a:ext cx="1925945" cy="53548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 맵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1630" y="185087"/>
            <a:ext cx="3303119" cy="1858004"/>
          </a:xfrm>
          <a:prstGeom prst="rect">
            <a:avLst/>
          </a:prstGeom>
        </p:spPr>
      </p:pic>
      <p:sp>
        <p:nvSpPr>
          <p:cNvPr id="8" name="내용 개체 틀 2"/>
          <p:cNvSpPr/>
          <p:nvPr/>
        </p:nvSpPr>
        <p:spPr>
          <a:xfrm>
            <a:off x="8930217" y="2181726"/>
            <a:ext cx="1925945" cy="53548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다음 맵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999" y="3429000"/>
            <a:ext cx="4983076" cy="2310700"/>
          </a:xfrm>
          <a:prstGeom prst="rect">
            <a:avLst/>
          </a:prstGeom>
        </p:spPr>
      </p:pic>
      <p:sp>
        <p:nvSpPr>
          <p:cNvPr id="10" name="내용 개체 틀 2"/>
          <p:cNvSpPr/>
          <p:nvPr/>
        </p:nvSpPr>
        <p:spPr>
          <a:xfrm>
            <a:off x="1752599" y="5933570"/>
            <a:ext cx="2206682" cy="53548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마지막 맵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111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그래픽 퀄리티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149" y="2002172"/>
            <a:ext cx="4050630" cy="405063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1445" y="1766553"/>
            <a:ext cx="3114675" cy="428625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6594" y="1766553"/>
            <a:ext cx="3809999" cy="214312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6594" y="3909678"/>
            <a:ext cx="3489893" cy="27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연구실에서 실험을 진행중에 사고가 발생하여 대규모 던전이 생성이 됨</a:t>
            </a:r>
            <a:r>
              <a:rPr lang="en-US" altLang="ko-KR"/>
              <a:t>,</a:t>
            </a:r>
            <a:r>
              <a:rPr lang="ko-KR" altLang="en-US"/>
              <a:t> 거기서 몬스터들이 나오자 나라에서 몬스터들과 던전을 공략하는 사람들을 모험가라고 부르게됨</a:t>
            </a:r>
            <a:r>
              <a:rPr lang="en-US" altLang="ko-KR"/>
              <a:t>.</a:t>
            </a:r>
            <a:r>
              <a:rPr lang="ko-KR" altLang="en-US"/>
              <a:t> 주인공은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모험가중에 최고라고 불릴정도로 유명하지만 어떠한 계기로 은퇴하고 친구랑 살게됨</a:t>
            </a:r>
            <a:r>
              <a:rPr lang="en-US" altLang="ko-KR"/>
              <a:t>.</a:t>
            </a:r>
            <a:r>
              <a:rPr lang="ko-KR" altLang="en-US"/>
              <a:t> 그렇게 시간이 지나고 주인공의 친구가 던전에 들어가 시간이 지나도 돌아오지않아 주인공이 던전에 들어가 친구를 찾는 이야기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8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157301"/>
            <a:ext cx="10972798" cy="1021866"/>
          </a:xfrm>
        </p:spPr>
        <p:txBody>
          <a:bodyPr/>
          <a:p>
            <a:pPr>
              <a:defRPr/>
            </a:pPr>
            <a:r>
              <a:rPr lang="ko-KR" altLang="en-US"/>
              <a:t>스토리 요약 </a:t>
            </a:r>
            <a:r>
              <a:rPr lang="en-US" altLang="ko-KR"/>
              <a:t>(</a:t>
            </a:r>
            <a:r>
              <a:rPr lang="ko-KR" altLang="en-US"/>
              <a:t>수정 예정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179167"/>
            <a:ext cx="10972798" cy="4946996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연구실에서 군사적 목적으로 이용하기 위해 </a:t>
            </a:r>
            <a:r>
              <a:rPr lang="en-US" altLang="ko-KR" sz="1600">
                <a:latin typeface="맑은 고딕"/>
              </a:rPr>
              <a:t>AI</a:t>
            </a:r>
            <a:r>
              <a:rPr lang="ko-KR" altLang="en-US" sz="1600">
                <a:latin typeface="맑은 고딕"/>
              </a:rPr>
              <a:t>를 동식물 가리지 않고 실험을 진행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u="sng">
                <a:latin typeface="맑은 고딕"/>
              </a:rPr>
              <a:t>딥러닝</a:t>
            </a:r>
            <a:r>
              <a:rPr lang="ko-KR" altLang="en-US" sz="1600">
                <a:latin typeface="맑은 고딕"/>
              </a:rPr>
              <a:t> 안드로이드 개발에 성공하지만</a:t>
            </a:r>
            <a:r>
              <a:rPr lang="en-US" altLang="ko-KR" sz="1600">
                <a:latin typeface="맑은 고딕"/>
              </a:rPr>
              <a:t>,</a:t>
            </a:r>
            <a:r>
              <a:rPr lang="ko-KR" altLang="en-US" sz="1600">
                <a:latin typeface="맑은 고딕"/>
              </a:rPr>
              <a:t> 이 안드로이드는 전쟁에 활용되면 모두에게 피해만 점점 커진다고 판단하여 실험체들과 마을과 거리가 있는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 도주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latin typeface="맑은 고딕"/>
              </a:rPr>
              <a:t>[</a:t>
            </a:r>
            <a:r>
              <a:rPr lang="ko-KR" altLang="en-US" sz="1600" b="1">
                <a:latin typeface="맑은 고딕"/>
              </a:rPr>
              <a:t>안드로이드는 전쟁 없는 세상을 만들려고 한다</a:t>
            </a:r>
            <a:r>
              <a:rPr lang="en-US" altLang="ko-KR" sz="1600" b="1">
                <a:latin typeface="맑은 고딕"/>
              </a:rPr>
              <a:t>.]</a:t>
            </a:r>
            <a:r>
              <a:rPr lang="ko-KR" altLang="en-US" sz="1600" b="1">
                <a:latin typeface="맑은 고딕"/>
              </a:rPr>
              <a:t> </a:t>
            </a:r>
            <a:endParaRPr lang="ko-KR" altLang="en-US" sz="1600" b="1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연구 관계자들은 막대한 보수를 조건으로 이미 은퇴한 주인공에게 비밀리에 </a:t>
            </a:r>
            <a:r>
              <a:rPr lang="en-US" altLang="ko-KR" sz="1600">
                <a:latin typeface="맑은 고딕"/>
              </a:rPr>
              <a:t>(</a:t>
            </a:r>
            <a:r>
              <a:rPr lang="ko-KR" altLang="en-US" sz="1600">
                <a:latin typeface="맑은 고딕"/>
              </a:rPr>
              <a:t>구</a:t>
            </a:r>
            <a:r>
              <a:rPr lang="en-US" altLang="ko-KR" sz="1600">
                <a:latin typeface="맑은 고딕"/>
              </a:rPr>
              <a:t>)</a:t>
            </a:r>
            <a:r>
              <a:rPr lang="ko-KR" altLang="en-US" sz="1600">
                <a:latin typeface="맑은 고딕"/>
              </a:rPr>
              <a:t>연구실로 잠입하여 안드로이드를 회수 또는 파괴하도록 요구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[</a:t>
            </a:r>
            <a:r>
              <a:rPr lang="ko-KR" altLang="en-US" sz="1600" b="1">
                <a:solidFill>
                  <a:schemeClr val="tx1"/>
                </a:solidFill>
                <a:latin typeface="맑은 고딕"/>
              </a:rPr>
              <a:t>연구 관계자들은 본인들에게 유리하게 설명</a:t>
            </a:r>
            <a:r>
              <a:rPr lang="en-US" altLang="ko-KR" sz="1600" b="1">
                <a:solidFill>
                  <a:schemeClr val="tx1"/>
                </a:solidFill>
                <a:latin typeface="맑은 고딕"/>
              </a:rPr>
              <a:t>]</a:t>
            </a:r>
            <a:endParaRPr lang="en-US" altLang="ko-KR" sz="1600" b="1"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주인공은 발각되어 사살될 때마다 다시 잠입하기 직전으로 계속 살아났다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처음에는 의아했지만 추궁할 시간도 없이 임무를 끝까지 해내야 한다는 생각만으로 잠입한다</a:t>
            </a:r>
            <a:r>
              <a:rPr lang="en-US" altLang="ko-KR" sz="1600">
                <a:latin typeface="맑은 고딕"/>
              </a:rPr>
              <a:t>.</a:t>
            </a:r>
            <a:endParaRPr lang="en-US" altLang="ko-KR" sz="1600"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>
                <a:latin typeface="맑은 고딕"/>
              </a:rPr>
              <a:t>안드로이드가 주인공과 격돌하여 패배 후 안드로이드가 전말을 모두 설명해 주었다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알고보니 이미 여럿 은퇴한 용병들이 주인공처럼 요구받고 왔었지만 안드로이드 입장에서는 본인을 파괴하기 위해 연구 관계자들이 보냈다고 생각하여 사살했었다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주인공이 계속 살아났던 이유는 전쟁이 없던 시절로 시간을 되돌리고자 타임머신을 개발하고 있었는데 완성은 시키지도 못하고 방치되었지만 주인공에게 알 수 없는 원인으로 영향을 끼쳤다</a:t>
            </a:r>
            <a:r>
              <a:rPr lang="en-US" altLang="ko-KR" sz="1600">
                <a:latin typeface="맑은 고딕"/>
              </a:rPr>
              <a:t>.</a:t>
            </a:r>
            <a:r>
              <a:rPr lang="ko-KR" altLang="en-US" sz="1600">
                <a:latin typeface="맑은 고딕"/>
              </a:rPr>
              <a:t>   </a:t>
            </a:r>
            <a:endParaRPr lang="ko-KR" altLang="en-US" sz="1600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1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막대한 보수를 위해 안드로이드 처단 후 엔딩</a:t>
            </a:r>
            <a:r>
              <a:rPr lang="en-US" altLang="ko-KR" sz="1800" b="1">
                <a:latin typeface="맑은 고딕"/>
              </a:rPr>
              <a:t>]</a:t>
            </a:r>
            <a:endParaRPr lang="en-US" altLang="ko-KR" sz="1800" b="1">
              <a:latin typeface="맑은 고딕"/>
            </a:endParaRPr>
          </a:p>
          <a:p>
            <a:pPr marL="0" indent="0">
              <a:buNone/>
              <a:defRPr/>
            </a:pPr>
            <a:r>
              <a:rPr lang="en-US" altLang="ko-KR" sz="1800" b="1">
                <a:latin typeface="맑은 고딕"/>
              </a:rPr>
              <a:t>[</a:t>
            </a:r>
            <a:r>
              <a:rPr lang="ko-KR" altLang="en-US" sz="1800" b="1">
                <a:latin typeface="맑은 고딕"/>
              </a:rPr>
              <a:t>선택</a:t>
            </a:r>
            <a:r>
              <a:rPr lang="en-US" altLang="ko-KR" sz="1800" b="1">
                <a:latin typeface="맑은 고딕"/>
              </a:rPr>
              <a:t>2</a:t>
            </a:r>
            <a:r>
              <a:rPr lang="ko-KR" altLang="en-US" sz="1800" b="1">
                <a:latin typeface="맑은 고딕"/>
              </a:rPr>
              <a:t> </a:t>
            </a:r>
            <a:r>
              <a:rPr lang="en-US" altLang="ko-KR" sz="1800" b="1">
                <a:latin typeface="맑은 고딕"/>
              </a:rPr>
              <a:t>-</a:t>
            </a:r>
            <a:r>
              <a:rPr lang="ko-KR" altLang="en-US" sz="1800" b="1">
                <a:latin typeface="맑은 고딕"/>
              </a:rPr>
              <a:t> 기존 연구실로 가서 관계자들 처단 후 엔딩</a:t>
            </a:r>
            <a:r>
              <a:rPr lang="en-US" altLang="ko-KR" sz="1800" b="1">
                <a:latin typeface="맑은 고딕"/>
              </a:rPr>
              <a:t>]</a:t>
            </a:r>
            <a:r>
              <a:rPr lang="ko-KR" altLang="en-US" sz="1800">
                <a:latin typeface="맑은 고딕"/>
              </a:rPr>
              <a:t>    </a:t>
            </a:r>
            <a:endParaRPr lang="ko-KR" altLang="en-US" sz="1800"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609599" y="6312522"/>
            <a:ext cx="7620002" cy="2347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딥러닝</a:t>
            </a:r>
            <a:r>
              <a:rPr lang="en-US" altLang="ko-KR" sz="1000"/>
              <a:t>:</a:t>
            </a:r>
            <a:r>
              <a:rPr lang="ko-KR" altLang="en-US" sz="1000"/>
              <a:t> 인간의 두뇌에서 영감을 받은 '인공신경망'을 기반으로, 인간이 가르치지 않아도 스스로 학습하고 미래 상황을 예측하는 방식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91838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보스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547980"/>
            <a:ext cx="10972798" cy="488691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무기는 보스마다 다름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보스는 패턴은 보스마다 다름</a:t>
            </a:r>
            <a:r>
              <a:rPr lang="en-US" altLang="ko-KR"/>
              <a:t>,</a:t>
            </a:r>
            <a:r>
              <a:rPr lang="ko-KR" altLang="en-US"/>
              <a:t> 하지만 보스가 전구를 파괴시 기존의 패턴과 다른 패턴이 나옴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2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캐릭터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주무기와 보조무기 사용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뒤에서 공격 혹은 어두운 곳에서 공격 성공시 추가 데미지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3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무기 컨셉</a:t>
            </a: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>무기를 캐릭터마다 다른식으로 컨셉을 잡자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684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게임 난이도 설정 및 플레이 방식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marL="0" indent="0">
              <a:buNone/>
              <a:defRPr/>
            </a:pPr>
            <a:r>
              <a:rPr lang="ko-KR" altLang="en-US"/>
              <a:t>난이도 </a:t>
            </a:r>
            <a:r>
              <a:rPr lang="en-US" altLang="ko-KR"/>
              <a:t>:</a:t>
            </a:r>
            <a:r>
              <a:rPr lang="ko-KR" altLang="en-US"/>
              <a:t> 쉬움</a:t>
            </a:r>
            <a:r>
              <a:rPr lang="en-US" altLang="ko-KR"/>
              <a:t>-</a:t>
            </a:r>
            <a:r>
              <a:rPr lang="ko-KR" altLang="en-US"/>
              <a:t>보통</a:t>
            </a:r>
            <a:r>
              <a:rPr lang="en-US" altLang="ko-KR"/>
              <a:t>-</a:t>
            </a:r>
            <a:r>
              <a:rPr lang="ko-KR" altLang="en-US"/>
              <a:t>어려움</a:t>
            </a:r>
            <a:r>
              <a:rPr lang="en-US" altLang="ko-KR"/>
              <a:t>-</a:t>
            </a:r>
            <a:r>
              <a:rPr lang="ko-KR" altLang="en-US"/>
              <a:t>매우어려움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맵 특성 </a:t>
            </a:r>
            <a:r>
              <a:rPr lang="en-US" altLang="ko-KR"/>
              <a:t>:</a:t>
            </a:r>
            <a:r>
              <a:rPr lang="ko-KR" altLang="en-US"/>
              <a:t> 맵에 전구들을 배치하여 플레이어가 전구를 부수면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맵이 어두워지며 적들의 시야 반경이 감소함</a:t>
            </a:r>
            <a:r>
              <a:rPr lang="en-US" altLang="ko-KR"/>
              <a:t>.</a:t>
            </a:r>
            <a:r>
              <a:rPr lang="ko-KR" altLang="en-US"/>
              <a:t> 이러한 특성을 살려 플레이어만 전구를 부수는게 아닌 보스도 전구를 부숴 보스의 패턴도 바뀜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무기 특성 </a:t>
            </a:r>
            <a:r>
              <a:rPr lang="en-US" altLang="ko-KR"/>
              <a:t>:</a:t>
            </a:r>
            <a:r>
              <a:rPr lang="ko-KR" altLang="en-US"/>
              <a:t> 맵 클리어 및 보스 처치시 특성이 열리게 되며</a:t>
            </a:r>
            <a:r>
              <a:rPr lang="en-US" altLang="ko-KR"/>
              <a:t>,</a:t>
            </a:r>
            <a:r>
              <a:rPr lang="ko-KR" altLang="en-US"/>
              <a:t> 특성에는 무기의 공격속도</a:t>
            </a:r>
            <a:r>
              <a:rPr lang="en-US" altLang="ko-KR"/>
              <a:t>,</a:t>
            </a:r>
            <a:r>
              <a:rPr lang="ko-KR" altLang="en-US"/>
              <a:t> 공격력을 증가시켜주는 특성을 넣을 예정</a:t>
            </a:r>
            <a:endParaRPr lang="ko-KR" altLang="en-US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6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739</ep:Words>
  <ep:PresentationFormat>화면 슬라이드 쇼(4:3)</ep:PresentationFormat>
  <ep:Paragraphs>164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한컴오피스</vt:lpstr>
      <vt:lpstr>Project-S , PunkVenture, PunkRoad, SteamRoad, Punkleader, Steamhero</vt:lpstr>
      <vt:lpstr>우리게임의 모티브</vt:lpstr>
      <vt:lpstr>그래픽 퀄리티</vt:lpstr>
      <vt:lpstr>스토리 요약 (수정 예정)</vt:lpstr>
      <vt:lpstr>스토리 요약 (수정 예정)</vt:lpstr>
      <vt:lpstr>보스 설정</vt:lpstr>
      <vt:lpstr>캐릭터 설정</vt:lpstr>
      <vt:lpstr>무기 컨셉2</vt:lpstr>
      <vt:lpstr>게임 난이도 설정 및 플레이 방식</vt:lpstr>
      <vt:lpstr>무기 특성 디자인</vt:lpstr>
      <vt:lpstr>맵 컨셉 및 디자인 진행 순서</vt:lpstr>
      <vt:lpstr>공용 특성</vt:lpstr>
      <vt:lpstr>시대적 배경</vt:lpstr>
      <vt:lpstr>몬스터 컨셉</vt:lpstr>
      <vt:lpstr>첫번째 보스</vt:lpstr>
      <vt:lpstr>애니메이션 프레임</vt:lpstr>
      <vt:lpstr>무기 과부화 시스템</vt:lpstr>
      <vt:lpstr>무기 과부화 시스템</vt:lpstr>
      <vt:lpstr>디버프 시스템</vt:lpstr>
      <vt:lpstr>보스 패턴</vt:lpstr>
      <vt:lpstr>보스 설정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2025-01-01T09:16:55.169</dcterms:created>
  <dc:creator>User</dc:creator>
  <cp:lastModifiedBy>User</cp:lastModifiedBy>
  <dcterms:modified xsi:type="dcterms:W3CDTF">2025-01-08T12:08:38.238</dcterms:modified>
  <cp:revision>99</cp:revision>
  <dc:title>게임 제목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